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60" autoAdjust="0"/>
    <p:restoredTop sz="87981" autoAdjust="0"/>
  </p:normalViewPr>
  <p:slideViewPr>
    <p:cSldViewPr snapToGrid="0">
      <p:cViewPr>
        <p:scale>
          <a:sx n="113" d="100"/>
          <a:sy n="113" d="100"/>
        </p:scale>
        <p:origin x="812" y="2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348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FDFFB-2BD2-46AF-9AE5-A311DDEB8F96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48727-4FE3-4B69-8A50-226F7ABE93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4298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1294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5755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867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5648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39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404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118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59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472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6530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4979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Know your customers – do they need the additional functionality or are they on a dodgy connection?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2427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8614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944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Render blocking JavaScript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1634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4469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0256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3629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6382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768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8727-4FE3-4B69-8A50-226F7ABE9376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147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CBD5-DACB-457F-A9A1-8DCFB9BD2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E0F79-7F78-486D-9D84-3E8E4807B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E2AC4-CA43-46B6-860D-8B713204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12194-6FB3-4919-90F1-F87AEC07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A2F50-81A1-41D9-A2F0-E2E78C26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604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6B2D-7DE0-4678-88E5-FBEF2F00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A7B09-DCF2-4E37-8EE8-AE0AAE985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F8961-5493-460E-92FE-99CF175EE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CFD5F-96E3-45C0-80B2-6F50404B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5EE59-7C25-497B-BC7A-186B7397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308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2F08E-6332-4D17-A341-BD25BC57D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7DDEAC-EA7D-44CD-B508-F7EBD19EA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86038-F393-4109-8642-1F9789043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D4F2C-148B-4E50-89C7-729DF8AB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AD0C7-88D2-4E4E-B74B-5944303A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6037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13EAA-37C8-4ED3-B746-623500F2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402CF-1E18-4763-A1F3-E430DCFB8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24533-9636-435B-B1DB-355A4638B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E33C9-C2BC-44D8-85D2-FC02FA243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0FD51-38D7-439F-9624-18097B6F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21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1FD7-2C7A-4838-8C04-A5181A24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E32FC-CAA5-43F3-8C4B-2270AB165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F657B-1387-47CD-AC32-B7E3A184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A19EA-F82A-4F3F-BFC8-91EEC5BD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5FF8D-4166-4C94-B649-3833F94D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445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5BB2-B415-4C70-910E-2C3CF674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CA22C-5F6F-43F8-8FF9-089E7B6B2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AC0C5-9D47-4C8A-B560-390342ECD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10FA5-9760-48F2-AB0F-648CCB93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5739A-F5CC-4D76-8C2C-572229D30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3BD70-9EC5-4F17-BB29-B66A4F0C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507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C265-2CC8-43D1-B0C6-9FB4138E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1893E-CA44-477F-AAB0-F14B6A21E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8A63C-B10A-4EFA-953C-78667271A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42BBF-BAD9-4DEE-9825-48982162D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F373F-A2BC-407C-8ABD-44540D05F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1E8D5E-7F79-4906-A9BF-96374F164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5DBDFF-ED0D-401F-9EA1-3789E6BD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E814E5-54FE-4098-BDB6-76D8BED6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52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16BE-495D-4B4B-B776-BCAE4988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2FE13-71A0-4696-8CA3-4A4D9672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50678-BBBA-402D-AFEC-129180C8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E6650-1DF8-4C8F-A4C5-C2769691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85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E758D-A6F2-4D5F-BFB9-70FFC2E63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30485-D8CD-40A2-9622-437A73EF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76A1A-4C83-4EA1-B3FF-BBB79220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755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03D5A-952F-49C1-B9A5-3255F833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95557-3D01-4513-BE39-14E55EFE1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BEE87-AA72-48A9-BCEB-D6424FAEF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B927B-D6D4-4170-9A18-84B4DDB19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FFD47-608A-4BD1-8C7D-F9A19C7D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EEFC03-BA90-410D-B31B-707AE173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8481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ABAC-1245-4132-9F17-05561D05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BCC3FB-2BA8-475F-8ABA-9C44B7DBD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02FD6-B926-4152-BAB5-0BD461766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5EDEC-ADAC-4594-B127-9B0335C9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D1E62-34CE-4B30-AA14-B8232492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314BB-3ED9-4ACB-91E3-857AA150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9604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9D2CDC-FB63-4A10-B0BE-4E467A88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36BB3-5F49-43C4-A08A-10B4AC6F6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C4384-2E61-4A83-926B-07904FE47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EFC20-3879-4A15-BDDD-CD0B29A94922}" type="datetimeFigureOut">
              <a:rPr lang="en-AU" smtClean="0"/>
              <a:t>10/01/2019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251EA-B504-491D-A91C-2F39B1A36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9BED8-F445-41DF-96C7-9C52C9AB6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6CA53-D970-4516-BF95-03EA5B47A51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439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1.wav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audio" Target="../media/audio2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audio" Target="../media/audio1.wav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9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56C3988-E321-4F5F-9B1F-30B4778D43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Need for </a:t>
            </a:r>
            <a:r>
              <a:rPr lang="en-GB" dirty="0" err="1"/>
              <a:t>PageSpeed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829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75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7" name="click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A75208-6698-45BF-8D6C-D5BC0724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04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6" name="click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27C605-AA4B-4471-89C9-B82F837FE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29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6" name="click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ECF52F-6462-49ED-B1DB-504C5516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6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6" name="click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3C6907-9FEE-4611-9CB2-34098A91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989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6" name="click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6F80B2-63CD-44DF-90DA-CC98CEA7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445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6" name="click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F2041-BF42-46BB-85EC-61ED30419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412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7" name="click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19BA1D-1F19-46C8-8F1F-DF64D063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27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6" name="click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4EC17F-3E6A-4A96-883C-39894619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964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6" name="click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DC3D31-E8EE-4369-85F2-F66594CB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8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6" name="click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op Gun (1986) 1080p BrRip x264 1.29GB YIFY.mp4 - VLC media player 10_01_19 22_57_53_Trim_Trim">
            <a:hlinkClick r:id="" action="ppaction://media"/>
            <a:extLst>
              <a:ext uri="{FF2B5EF4-FFF2-40B4-BE49-F238E27FC236}">
                <a16:creationId xmlns:a16="http://schemas.microsoft.com/office/drawing/2014/main" id="{3FAF3DBF-DE39-45DF-A2A9-97E5F59063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7499" b="750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62C2125-4D95-44ED-8325-6A96F35C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445" y="4193822"/>
            <a:ext cx="8743244" cy="2765778"/>
          </a:xfrm>
        </p:spPr>
        <p:txBody>
          <a:bodyPr>
            <a:normAutofit/>
          </a:bodyPr>
          <a:lstStyle/>
          <a:p>
            <a:pPr algn="r"/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you know </a:t>
            </a:r>
            <a:r>
              <a:rPr lang="en-AU" b="1" strike="sng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enemy</a:t>
            </a:r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[your customer] and know yourself, you need not fear the result of a hundred battles – Sun Tzu</a:t>
            </a:r>
            <a:endParaRPr lang="en-A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066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5" name="click.wav"/>
          </p:stSnd>
        </p:sndAc>
      </p:transition>
    </mc:Choice>
    <mc:Fallback xmlns="">
      <p:transition spd="slow" advClick="0" advTm="15000"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EF1AD7-532E-4DC8-BA4B-75B4DE56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798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34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explode.wav"/>
          </p:stSnd>
        </p:sndAc>
      </p:transition>
    </mc:Choice>
    <mc:Fallback xmlns="">
      <p:transition spd="slow">
        <p:sndAc>
          <p:stSnd>
            <p:snd r:embed="rId7" name="explod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F068C9-88EE-438F-90E5-01E338E1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9" name="Top Gun (1986) 1080p BrRip x264 1.29GB YIFY.mp4 - VLC media player 10_01_19 23_12_17_Trim_Trim">
            <a:hlinkClick r:id="" action="ppaction://media"/>
            <a:extLst>
              <a:ext uri="{FF2B5EF4-FFF2-40B4-BE49-F238E27FC236}">
                <a16:creationId xmlns:a16="http://schemas.microsoft.com/office/drawing/2014/main" id="{9445213E-4700-4945-A9E7-631A45C9D0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7583" b="7583"/>
          <a:stretch/>
        </p:blipFill>
        <p:spPr>
          <a:xfrm>
            <a:off x="0" y="1"/>
            <a:ext cx="12215832" cy="6857999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8F116A87-7EB0-4960-A524-43C2A987C25F}"/>
              </a:ext>
            </a:extLst>
          </p:cNvPr>
          <p:cNvSpPr txBox="1">
            <a:spLocks/>
          </p:cNvSpPr>
          <p:nvPr/>
        </p:nvSpPr>
        <p:spPr>
          <a:xfrm>
            <a:off x="1018822" y="5006622"/>
            <a:ext cx="10154356" cy="276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Ghost Rider, the pattern is full</a:t>
            </a:r>
            <a:endParaRPr lang="en-A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6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5" name="click.wav"/>
          </p:stSnd>
        </p:sndAc>
      </p:transition>
    </mc:Choice>
    <mc:Fallback xmlns="">
      <p:transition spd="slow" advClick="0" advTm="15000"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2D5C8-64EF-4D44-8AF4-269F5352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123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6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09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9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51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7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9B7330-C3E6-4181-B879-1E64A3D6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479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6" name="click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94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7" name="click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6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sndAc>
          <p:stSnd>
            <p:snd r:embed="rId3" name="click.wav"/>
          </p:stSnd>
        </p:sndAc>
      </p:transition>
    </mc:Choice>
    <mc:Fallback xmlns="">
      <p:transition spd="slow" advClick="0" advTm="15000">
        <p:sndAc>
          <p:stSnd>
            <p:snd r:embed="rId8" name="click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80</Words>
  <Application>Microsoft Office PowerPoint</Application>
  <PresentationFormat>Widescreen</PresentationFormat>
  <Paragraphs>26</Paragraphs>
  <Slides>21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The Need for PageSpeed</vt:lpstr>
      <vt:lpstr>If you know the enemy  [your customer] and know yourself, you need not fear the result of a hundred battles – Sun Tzu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Michelle Sandford</dc:creator>
  <cp:lastModifiedBy>Amy Kapernick</cp:lastModifiedBy>
  <cp:revision>22</cp:revision>
  <dcterms:created xsi:type="dcterms:W3CDTF">2018-07-11T23:58:37Z</dcterms:created>
  <dcterms:modified xsi:type="dcterms:W3CDTF">2019-01-10T15:22:44Z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misandfo@microsoft.com</vt:lpwstr>
  </property>
  <property fmtid="{D5CDD505-2E9C-101B-9397-08002B2CF9AE}" pid="5" name="MSIP_Label_f42aa342-8706-4288-bd11-ebb85995028c_SetDate">
    <vt:lpwstr>2018-07-12T00:15:38.1760495Z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